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handoutMasterIdLst>
    <p:handoutMasterId r:id="rId23"/>
  </p:handoutMasterIdLst>
  <p:sldIdLst>
    <p:sldId id="263" r:id="rId5"/>
    <p:sldId id="262" r:id="rId6"/>
    <p:sldId id="261" r:id="rId7"/>
    <p:sldId id="267" r:id="rId8"/>
    <p:sldId id="269" r:id="rId9"/>
    <p:sldId id="276" r:id="rId10"/>
    <p:sldId id="277" r:id="rId11"/>
    <p:sldId id="270" r:id="rId12"/>
    <p:sldId id="278" r:id="rId13"/>
    <p:sldId id="271" r:id="rId14"/>
    <p:sldId id="272" r:id="rId15"/>
    <p:sldId id="273" r:id="rId16"/>
    <p:sldId id="274" r:id="rId17"/>
    <p:sldId id="275" r:id="rId18"/>
    <p:sldId id="268" r:id="rId19"/>
    <p:sldId id="265" r:id="rId20"/>
    <p:sldId id="266" r:id="rId21"/>
    <p:sldId id="264" r:id="rId22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alibri Light" panose="020F0302020204030204" pitchFamily="34" charset="0"/>
      <p:regular r:id="rId28"/>
      <p:italic r:id="rId29"/>
    </p:embeddedFont>
    <p:embeddedFont>
      <p:font typeface="Chivo" panose="020B0604020202020204" charset="0"/>
      <p:regular r:id="rId30"/>
      <p:italic r:id="rId31"/>
    </p:embeddedFont>
    <p:embeddedFont>
      <p:font typeface="Open Sans" panose="020B0604020202020204" charset="0"/>
      <p:regular r:id="rId32"/>
      <p:bold r:id="rId33"/>
      <p:italic r:id="rId34"/>
      <p:boldItalic r:id="rId35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D6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A394E3-C5BD-406E-8B35-3241499263AD}" v="94" dt="2018-11-03T17:14:41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3"/>
  </p:normalViewPr>
  <p:slideViewPr>
    <p:cSldViewPr snapToGrid="0" snapToObjects="1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19" d="100"/>
          <a:sy n="119" d="100"/>
        </p:scale>
        <p:origin x="51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1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6.fntdata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Vega Caballero" userId="f7df444388f927fd" providerId="LiveId" clId="{B4A394E3-C5BD-406E-8B35-3241499263AD}"/>
    <pc:docChg chg="undo custSel addSld delSld modSld">
      <pc:chgData name="Martin Vega Caballero" userId="f7df444388f927fd" providerId="LiveId" clId="{B4A394E3-C5BD-406E-8B35-3241499263AD}" dt="2018-11-09T08:01:57.365" v="1771" actId="27636"/>
      <pc:docMkLst>
        <pc:docMk/>
      </pc:docMkLst>
      <pc:sldChg chg="addSp delSp modSp">
        <pc:chgData name="Martin Vega Caballero" userId="f7df444388f927fd" providerId="LiveId" clId="{B4A394E3-C5BD-406E-8B35-3241499263AD}" dt="2018-11-03T16:57:12.109" v="1193" actId="6549"/>
        <pc:sldMkLst>
          <pc:docMk/>
          <pc:sldMk cId="3428530547" sldId="261"/>
        </pc:sldMkLst>
        <pc:spChg chg="del mod">
          <ac:chgData name="Martin Vega Caballero" userId="f7df444388f927fd" providerId="LiveId" clId="{B4A394E3-C5BD-406E-8B35-3241499263AD}" dt="2018-11-03T16:12:33.066" v="92" actId="478"/>
          <ac:spMkLst>
            <pc:docMk/>
            <pc:sldMk cId="3428530547" sldId="261"/>
            <ac:spMk id="2" creationId="{86B1E502-AE71-425E-8995-0E938533E76D}"/>
          </ac:spMkLst>
        </pc:spChg>
        <pc:spChg chg="mod">
          <ac:chgData name="Martin Vega Caballero" userId="f7df444388f927fd" providerId="LiveId" clId="{B4A394E3-C5BD-406E-8B35-3241499263AD}" dt="2018-11-03T16:07:26.369" v="65"/>
          <ac:spMkLst>
            <pc:docMk/>
            <pc:sldMk cId="3428530547" sldId="261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6:12:41.777" v="93" actId="478"/>
          <ac:spMkLst>
            <pc:docMk/>
            <pc:sldMk cId="3428530547" sldId="261"/>
            <ac:spMk id="5" creationId="{5DBAF8A5-790E-4409-B7FB-3155E4D24846}"/>
          </ac:spMkLst>
        </pc:spChg>
        <pc:spChg chg="add mod">
          <ac:chgData name="Martin Vega Caballero" userId="f7df444388f927fd" providerId="LiveId" clId="{B4A394E3-C5BD-406E-8B35-3241499263AD}" dt="2018-11-03T16:57:12.109" v="1193" actId="6549"/>
          <ac:spMkLst>
            <pc:docMk/>
            <pc:sldMk cId="3428530547" sldId="261"/>
            <ac:spMk id="6" creationId="{9BFF838B-F6EE-43C5-8C0A-70914426BD10}"/>
          </ac:spMkLst>
        </pc:spChg>
      </pc:sldChg>
      <pc:sldChg chg="addSp delSp modSp">
        <pc:chgData name="Martin Vega Caballero" userId="f7df444388f927fd" providerId="LiveId" clId="{B4A394E3-C5BD-406E-8B35-3241499263AD}" dt="2018-11-03T17:14:59.709" v="1651" actId="1076"/>
        <pc:sldMkLst>
          <pc:docMk/>
          <pc:sldMk cId="1264139420" sldId="262"/>
        </pc:sldMkLst>
        <pc:spChg chg="mod">
          <ac:chgData name="Martin Vega Caballero" userId="f7df444388f927fd" providerId="LiveId" clId="{B4A394E3-C5BD-406E-8B35-3241499263AD}" dt="2018-11-03T16:05:24.049" v="15" actId="20577"/>
          <ac:spMkLst>
            <pc:docMk/>
            <pc:sldMk cId="1264139420" sldId="262"/>
            <ac:spMk id="2" creationId="{7E06B222-94F6-465D-86B8-0BA4157FFBC6}"/>
          </ac:spMkLst>
        </pc:spChg>
        <pc:spChg chg="mod">
          <ac:chgData name="Martin Vega Caballero" userId="f7df444388f927fd" providerId="LiveId" clId="{B4A394E3-C5BD-406E-8B35-3241499263AD}" dt="2018-11-03T16:05:31.266" v="29" actId="20577"/>
          <ac:spMkLst>
            <pc:docMk/>
            <pc:sldMk cId="1264139420" sldId="262"/>
            <ac:spMk id="3" creationId="{DE891137-7C91-40AA-B107-768CFE4A306B}"/>
          </ac:spMkLst>
        </pc:spChg>
        <pc:spChg chg="mod">
          <ac:chgData name="Martin Vega Caballero" userId="f7df444388f927fd" providerId="LiveId" clId="{B4A394E3-C5BD-406E-8B35-3241499263AD}" dt="2018-11-03T17:12:01.797" v="1600" actId="27636"/>
          <ac:spMkLst>
            <pc:docMk/>
            <pc:sldMk cId="1264139420" sldId="262"/>
            <ac:spMk id="4" creationId="{4B1B2B3D-F3DC-4325-94C4-DC68B1C3878A}"/>
          </ac:spMkLst>
        </pc:spChg>
        <pc:spChg chg="del mod">
          <ac:chgData name="Martin Vega Caballero" userId="f7df444388f927fd" providerId="LiveId" clId="{B4A394E3-C5BD-406E-8B35-3241499263AD}" dt="2018-11-03T17:11:47.156" v="1593" actId="478"/>
          <ac:spMkLst>
            <pc:docMk/>
            <pc:sldMk cId="1264139420" sldId="262"/>
            <ac:spMk id="5" creationId="{9D7A8F96-154B-42F4-998E-E047C6938876}"/>
          </ac:spMkLst>
        </pc:spChg>
        <pc:spChg chg="add del mod">
          <ac:chgData name="Martin Vega Caballero" userId="f7df444388f927fd" providerId="LiveId" clId="{B4A394E3-C5BD-406E-8B35-3241499263AD}" dt="2018-11-03T17:11:56.519" v="1595" actId="478"/>
          <ac:spMkLst>
            <pc:docMk/>
            <pc:sldMk cId="1264139420" sldId="262"/>
            <ac:spMk id="7" creationId="{2939EE71-EE30-4590-AC96-3D2CC27EFB48}"/>
          </ac:spMkLst>
        </pc:spChg>
        <pc:picChg chg="add mod">
          <ac:chgData name="Martin Vega Caballero" userId="f7df444388f927fd" providerId="LiveId" clId="{B4A394E3-C5BD-406E-8B35-3241499263AD}" dt="2018-11-03T17:14:59.709" v="1651" actId="1076"/>
          <ac:picMkLst>
            <pc:docMk/>
            <pc:sldMk cId="1264139420" sldId="262"/>
            <ac:picMk id="9" creationId="{95E65409-C80E-429C-9D71-6259D5453E72}"/>
          </ac:picMkLst>
        </pc:picChg>
        <pc:picChg chg="add del mod modCrop">
          <ac:chgData name="Martin Vega Caballero" userId="f7df444388f927fd" providerId="LiveId" clId="{B4A394E3-C5BD-406E-8B35-3241499263AD}" dt="2018-11-03T17:14:43.580" v="1647" actId="478"/>
          <ac:picMkLst>
            <pc:docMk/>
            <pc:sldMk cId="1264139420" sldId="262"/>
            <ac:picMk id="2050" creationId="{306970B0-7A46-4455-A627-F01D319BC909}"/>
          </ac:picMkLst>
        </pc:picChg>
      </pc:sldChg>
      <pc:sldChg chg="modSp">
        <pc:chgData name="Martin Vega Caballero" userId="f7df444388f927fd" providerId="LiveId" clId="{B4A394E3-C5BD-406E-8B35-3241499263AD}" dt="2018-11-09T08:01:57.365" v="1771" actId="27636"/>
        <pc:sldMkLst>
          <pc:docMk/>
          <pc:sldMk cId="104604269" sldId="263"/>
        </pc:sldMkLst>
        <pc:spChg chg="mod">
          <ac:chgData name="Martin Vega Caballero" userId="f7df444388f927fd" providerId="LiveId" clId="{B4A394E3-C5BD-406E-8B35-3241499263AD}" dt="2018-11-09T08:01:57.365" v="1771" actId="27636"/>
          <ac:spMkLst>
            <pc:docMk/>
            <pc:sldMk cId="104604269" sldId="263"/>
            <ac:spMk id="2" creationId="{D3213680-771D-417E-B120-4D54FD6EB87B}"/>
          </ac:spMkLst>
        </pc:spChg>
      </pc:sldChg>
      <pc:sldChg chg="addSp delSp">
        <pc:chgData name="Martin Vega Caballero" userId="f7df444388f927fd" providerId="LiveId" clId="{B4A394E3-C5BD-406E-8B35-3241499263AD}" dt="2018-08-30T09:26:20.220" v="1"/>
        <pc:sldMkLst>
          <pc:docMk/>
          <pc:sldMk cId="365309421" sldId="265"/>
        </pc:sldMkLst>
        <pc:picChg chg="add">
          <ac:chgData name="Martin Vega Caballero" userId="f7df444388f927fd" providerId="LiveId" clId="{B4A394E3-C5BD-406E-8B35-3241499263AD}" dt="2018-08-30T09:26:20.220" v="1"/>
          <ac:picMkLst>
            <pc:docMk/>
            <pc:sldMk cId="365309421" sldId="265"/>
            <ac:picMk id="2" creationId="{CAE410DD-D1DB-4148-8BF9-11D8A51D78DB}"/>
          </ac:picMkLst>
        </pc:picChg>
        <pc:picChg chg="del">
          <ac:chgData name="Martin Vega Caballero" userId="f7df444388f927fd" providerId="LiveId" clId="{B4A394E3-C5BD-406E-8B35-3241499263AD}" dt="2018-08-30T09:26:19.399" v="0" actId="478"/>
          <ac:picMkLst>
            <pc:docMk/>
            <pc:sldMk cId="365309421" sldId="265"/>
            <ac:picMk id="7" creationId="{A25B8E64-FBE6-4363-B8F9-55E37D00B5DD}"/>
          </ac:picMkLst>
        </pc:picChg>
      </pc:sldChg>
      <pc:sldChg chg="addSp delSp add">
        <pc:chgData name="Martin Vega Caballero" userId="f7df444388f927fd" providerId="LiveId" clId="{B4A394E3-C5BD-406E-8B35-3241499263AD}" dt="2018-08-30T09:27:39.973" v="4"/>
        <pc:sldMkLst>
          <pc:docMk/>
          <pc:sldMk cId="4115616166" sldId="266"/>
        </pc:sldMkLst>
        <pc:picChg chg="del">
          <ac:chgData name="Martin Vega Caballero" userId="f7df444388f927fd" providerId="LiveId" clId="{B4A394E3-C5BD-406E-8B35-3241499263AD}" dt="2018-08-30T09:27:39.173" v="3" actId="478"/>
          <ac:picMkLst>
            <pc:docMk/>
            <pc:sldMk cId="4115616166" sldId="266"/>
            <ac:picMk id="2" creationId="{CAE410DD-D1DB-4148-8BF9-11D8A51D78DB}"/>
          </ac:picMkLst>
        </pc:picChg>
        <pc:picChg chg="add">
          <ac:chgData name="Martin Vega Caballero" userId="f7df444388f927fd" providerId="LiveId" clId="{B4A394E3-C5BD-406E-8B35-3241499263AD}" dt="2018-08-30T09:27:39.973" v="4"/>
          <ac:picMkLst>
            <pc:docMk/>
            <pc:sldMk cId="4115616166" sldId="266"/>
            <ac:picMk id="3" creationId="{BD87C25F-6526-4228-92FE-014F84DC4BD5}"/>
          </ac:picMkLst>
        </pc:picChg>
      </pc:sldChg>
      <pc:sldChg chg="addSp delSp modSp add">
        <pc:chgData name="Martin Vega Caballero" userId="f7df444388f927fd" providerId="LiveId" clId="{B4A394E3-C5BD-406E-8B35-3241499263AD}" dt="2018-11-03T16:22:16.924" v="443" actId="1076"/>
        <pc:sldMkLst>
          <pc:docMk/>
          <pc:sldMk cId="3567188138" sldId="267"/>
        </pc:sldMkLst>
        <pc:spChg chg="del mod">
          <ac:chgData name="Martin Vega Caballero" userId="f7df444388f927fd" providerId="LiveId" clId="{B4A394E3-C5BD-406E-8B35-3241499263AD}" dt="2018-11-03T16:20:30.658" v="416" actId="478"/>
          <ac:spMkLst>
            <pc:docMk/>
            <pc:sldMk cId="3567188138" sldId="267"/>
            <ac:spMk id="2" creationId="{86B1E502-AE71-425E-8995-0E938533E76D}"/>
          </ac:spMkLst>
        </pc:spChg>
        <pc:spChg chg="mod">
          <ac:chgData name="Martin Vega Caballero" userId="f7df444388f927fd" providerId="LiveId" clId="{B4A394E3-C5BD-406E-8B35-3241499263AD}" dt="2018-11-03T16:18:00.720" v="413" actId="20577"/>
          <ac:spMkLst>
            <pc:docMk/>
            <pc:sldMk cId="3567188138" sldId="267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6:20:31.530" v="417" actId="478"/>
          <ac:spMkLst>
            <pc:docMk/>
            <pc:sldMk cId="3567188138" sldId="267"/>
            <ac:spMk id="5" creationId="{ACB42919-38F2-4265-BE28-62961CC6BDF0}"/>
          </ac:spMkLst>
        </pc:spChg>
        <pc:spChg chg="add mod">
          <ac:chgData name="Martin Vega Caballero" userId="f7df444388f927fd" providerId="LiveId" clId="{B4A394E3-C5BD-406E-8B35-3241499263AD}" dt="2018-11-03T16:22:16.924" v="443" actId="1076"/>
          <ac:spMkLst>
            <pc:docMk/>
            <pc:sldMk cId="3567188138" sldId="267"/>
            <ac:spMk id="6" creationId="{CF3E754D-6FBE-440C-B3A7-EE7CA310F49B}"/>
          </ac:spMkLst>
        </pc:spChg>
      </pc:sldChg>
      <pc:sldChg chg="add">
        <pc:chgData name="Martin Vega Caballero" userId="f7df444388f927fd" providerId="LiveId" clId="{B4A394E3-C5BD-406E-8B35-3241499263AD}" dt="2018-11-03T16:17:37.861" v="387"/>
        <pc:sldMkLst>
          <pc:docMk/>
          <pc:sldMk cId="2088243965" sldId="268"/>
        </pc:sldMkLst>
      </pc:sldChg>
      <pc:sldChg chg="addSp delSp modSp add">
        <pc:chgData name="Martin Vega Caballero" userId="f7df444388f927fd" providerId="LiveId" clId="{B4A394E3-C5BD-406E-8B35-3241499263AD}" dt="2018-11-03T16:30:08.432" v="588" actId="207"/>
        <pc:sldMkLst>
          <pc:docMk/>
          <pc:sldMk cId="1560155961" sldId="269"/>
        </pc:sldMkLst>
        <pc:spChg chg="del">
          <ac:chgData name="Martin Vega Caballero" userId="f7df444388f927fd" providerId="LiveId" clId="{B4A394E3-C5BD-406E-8B35-3241499263AD}" dt="2018-11-03T16:23:50.015" v="444" actId="478"/>
          <ac:spMkLst>
            <pc:docMk/>
            <pc:sldMk cId="1560155961" sldId="269"/>
            <ac:spMk id="2" creationId="{86B1E502-AE71-425E-8995-0E938533E76D}"/>
          </ac:spMkLst>
        </pc:spChg>
        <pc:spChg chg="add del mod">
          <ac:chgData name="Martin Vega Caballero" userId="f7df444388f927fd" providerId="LiveId" clId="{B4A394E3-C5BD-406E-8B35-3241499263AD}" dt="2018-11-03T16:23:59.444" v="465" actId="20577"/>
          <ac:spMkLst>
            <pc:docMk/>
            <pc:sldMk cId="1560155961" sldId="269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6:25:49.276" v="499" actId="478"/>
          <ac:spMkLst>
            <pc:docMk/>
            <pc:sldMk cId="1560155961" sldId="269"/>
            <ac:spMk id="4" creationId="{4CC25A0D-1621-4D90-B2AD-DE4B177BF20A}"/>
          </ac:spMkLst>
        </pc:spChg>
        <pc:spChg chg="add del mod">
          <ac:chgData name="Martin Vega Caballero" userId="f7df444388f927fd" providerId="LiveId" clId="{B4A394E3-C5BD-406E-8B35-3241499263AD}" dt="2018-11-03T16:27:47.995" v="529" actId="478"/>
          <ac:spMkLst>
            <pc:docMk/>
            <pc:sldMk cId="1560155961" sldId="269"/>
            <ac:spMk id="5" creationId="{E7887BB8-DA11-4800-B4A1-02AA159CA783}"/>
          </ac:spMkLst>
        </pc:spChg>
        <pc:spChg chg="add del mod">
          <ac:chgData name="Martin Vega Caballero" userId="f7df444388f927fd" providerId="LiveId" clId="{B4A394E3-C5BD-406E-8B35-3241499263AD}" dt="2018-11-03T16:27:06.510" v="509" actId="478"/>
          <ac:spMkLst>
            <pc:docMk/>
            <pc:sldMk cId="1560155961" sldId="269"/>
            <ac:spMk id="6" creationId="{6892AA0A-E059-4A3D-A33C-0396D4BC034B}"/>
          </ac:spMkLst>
        </pc:spChg>
        <pc:spChg chg="add del mod">
          <ac:chgData name="Martin Vega Caballero" userId="f7df444388f927fd" providerId="LiveId" clId="{B4A394E3-C5BD-406E-8B35-3241499263AD}" dt="2018-11-03T16:27:29.556" v="521" actId="478"/>
          <ac:spMkLst>
            <pc:docMk/>
            <pc:sldMk cId="1560155961" sldId="269"/>
            <ac:spMk id="7" creationId="{270B205E-3C4E-4549-B3DD-901BE237291D}"/>
          </ac:spMkLst>
        </pc:spChg>
        <pc:spChg chg="add mod">
          <ac:chgData name="Martin Vega Caballero" userId="f7df444388f927fd" providerId="LiveId" clId="{B4A394E3-C5BD-406E-8B35-3241499263AD}" dt="2018-11-03T16:28:34.400" v="532" actId="207"/>
          <ac:spMkLst>
            <pc:docMk/>
            <pc:sldMk cId="1560155961" sldId="269"/>
            <ac:spMk id="8" creationId="{014B2CC0-E8B3-48BA-A21B-C4EA9671AE3F}"/>
          </ac:spMkLst>
        </pc:spChg>
        <pc:spChg chg="add mod">
          <ac:chgData name="Martin Vega Caballero" userId="f7df444388f927fd" providerId="LiveId" clId="{B4A394E3-C5BD-406E-8B35-3241499263AD}" dt="2018-11-03T16:28:29.031" v="531" actId="207"/>
          <ac:spMkLst>
            <pc:docMk/>
            <pc:sldMk cId="1560155961" sldId="269"/>
            <ac:spMk id="9" creationId="{D7FB72B3-8D49-4D54-ADA0-7D4A38654599}"/>
          </ac:spMkLst>
        </pc:spChg>
        <pc:spChg chg="add mod">
          <ac:chgData name="Martin Vega Caballero" userId="f7df444388f927fd" providerId="LiveId" clId="{B4A394E3-C5BD-406E-8B35-3241499263AD}" dt="2018-11-03T16:27:53.431" v="530" actId="1076"/>
          <ac:spMkLst>
            <pc:docMk/>
            <pc:sldMk cId="1560155961" sldId="269"/>
            <ac:spMk id="10" creationId="{92AAD644-DE8A-4314-BF0D-A2DC42AF70EE}"/>
          </ac:spMkLst>
        </pc:spChg>
        <pc:spChg chg="add mod">
          <ac:chgData name="Martin Vega Caballero" userId="f7df444388f927fd" providerId="LiveId" clId="{B4A394E3-C5BD-406E-8B35-3241499263AD}" dt="2018-11-03T16:29:56.196" v="586" actId="207"/>
          <ac:spMkLst>
            <pc:docMk/>
            <pc:sldMk cId="1560155961" sldId="269"/>
            <ac:spMk id="11" creationId="{471F4FF5-5563-4DF5-AF47-11EC26F5CC1A}"/>
          </ac:spMkLst>
        </pc:spChg>
        <pc:spChg chg="add del mod">
          <ac:chgData name="Martin Vega Caballero" userId="f7df444388f927fd" providerId="LiveId" clId="{B4A394E3-C5BD-406E-8B35-3241499263AD}" dt="2018-11-03T16:28:56.293" v="541" actId="478"/>
          <ac:spMkLst>
            <pc:docMk/>
            <pc:sldMk cId="1560155961" sldId="269"/>
            <ac:spMk id="12" creationId="{0647187F-10E9-4617-9881-1F03D90B151D}"/>
          </ac:spMkLst>
        </pc:spChg>
        <pc:spChg chg="add del mod">
          <ac:chgData name="Martin Vega Caballero" userId="f7df444388f927fd" providerId="LiveId" clId="{B4A394E3-C5BD-406E-8B35-3241499263AD}" dt="2018-11-03T16:28:55.758" v="540" actId="478"/>
          <ac:spMkLst>
            <pc:docMk/>
            <pc:sldMk cId="1560155961" sldId="269"/>
            <ac:spMk id="13" creationId="{C84E2B95-3946-4F46-A93C-B51DB2B7CED8}"/>
          </ac:spMkLst>
        </pc:spChg>
        <pc:spChg chg="add mod">
          <ac:chgData name="Martin Vega Caballero" userId="f7df444388f927fd" providerId="LiveId" clId="{B4A394E3-C5BD-406E-8B35-3241499263AD}" dt="2018-11-03T16:30:08.432" v="588" actId="207"/>
          <ac:spMkLst>
            <pc:docMk/>
            <pc:sldMk cId="1560155961" sldId="269"/>
            <ac:spMk id="14" creationId="{A350222A-C873-4CE1-BF1D-D994AA74A1C3}"/>
          </ac:spMkLst>
        </pc:spChg>
        <pc:spChg chg="add mod">
          <ac:chgData name="Martin Vega Caballero" userId="f7df444388f927fd" providerId="LiveId" clId="{B4A394E3-C5BD-406E-8B35-3241499263AD}" dt="2018-11-03T16:30:02.988" v="587" actId="207"/>
          <ac:spMkLst>
            <pc:docMk/>
            <pc:sldMk cId="1560155961" sldId="269"/>
            <ac:spMk id="15" creationId="{6F22F7DE-6206-4C72-824E-6C0BD4E6E8B1}"/>
          </ac:spMkLst>
        </pc:spChg>
      </pc:sldChg>
      <pc:sldChg chg="addSp delSp modSp add">
        <pc:chgData name="Martin Vega Caballero" userId="f7df444388f927fd" providerId="LiveId" clId="{B4A394E3-C5BD-406E-8B35-3241499263AD}" dt="2018-11-03T17:05:44.228" v="1469" actId="166"/>
        <pc:sldMkLst>
          <pc:docMk/>
          <pc:sldMk cId="547587495" sldId="270"/>
        </pc:sldMkLst>
        <pc:spChg chg="del">
          <ac:chgData name="Martin Vega Caballero" userId="f7df444388f927fd" providerId="LiveId" clId="{B4A394E3-C5BD-406E-8B35-3241499263AD}" dt="2018-11-03T16:59:27.971" v="1202" actId="478"/>
          <ac:spMkLst>
            <pc:docMk/>
            <pc:sldMk cId="547587495" sldId="270"/>
            <ac:spMk id="2" creationId="{86B1E502-AE71-425E-8995-0E938533E76D}"/>
          </ac:spMkLst>
        </pc:spChg>
        <pc:spChg chg="mod">
          <ac:chgData name="Martin Vega Caballero" userId="f7df444388f927fd" providerId="LiveId" clId="{B4A394E3-C5BD-406E-8B35-3241499263AD}" dt="2018-11-03T16:59:23.811" v="1201" actId="20577"/>
          <ac:spMkLst>
            <pc:docMk/>
            <pc:sldMk cId="547587495" sldId="270"/>
            <ac:spMk id="3" creationId="{8C6BC9CA-2039-4413-8F44-5D8B375EB356}"/>
          </ac:spMkLst>
        </pc:spChg>
        <pc:spChg chg="add mod ord">
          <ac:chgData name="Martin Vega Caballero" userId="f7df444388f927fd" providerId="LiveId" clId="{B4A394E3-C5BD-406E-8B35-3241499263AD}" dt="2018-11-03T17:05:44.228" v="1469" actId="166"/>
          <ac:spMkLst>
            <pc:docMk/>
            <pc:sldMk cId="547587495" sldId="270"/>
            <ac:spMk id="4" creationId="{649BF6B5-343D-4732-B8AD-4573319F22D1}"/>
          </ac:spMkLst>
        </pc:spChg>
        <pc:picChg chg="add mod">
          <ac:chgData name="Martin Vega Caballero" userId="f7df444388f927fd" providerId="LiveId" clId="{B4A394E3-C5BD-406E-8B35-3241499263AD}" dt="2018-11-03T17:05:38.626" v="1468" actId="14100"/>
          <ac:picMkLst>
            <pc:docMk/>
            <pc:sldMk cId="547587495" sldId="270"/>
            <ac:picMk id="1026" creationId="{4F3E7C48-038A-4224-959E-7E08E355294D}"/>
          </ac:picMkLst>
        </pc:picChg>
      </pc:sldChg>
      <pc:sldChg chg="addSp delSp modSp add">
        <pc:chgData name="Martin Vega Caballero" userId="f7df444388f927fd" providerId="LiveId" clId="{B4A394E3-C5BD-406E-8B35-3241499263AD}" dt="2018-11-03T17:10:21.946" v="1572" actId="478"/>
        <pc:sldMkLst>
          <pc:docMk/>
          <pc:sldMk cId="1820606987" sldId="271"/>
        </pc:sldMkLst>
        <pc:spChg chg="del">
          <ac:chgData name="Martin Vega Caballero" userId="f7df444388f927fd" providerId="LiveId" clId="{B4A394E3-C5BD-406E-8B35-3241499263AD}" dt="2018-11-03T17:09:57.339" v="1566" actId="478"/>
          <ac:spMkLst>
            <pc:docMk/>
            <pc:sldMk cId="1820606987" sldId="271"/>
            <ac:spMk id="2" creationId="{86B1E502-AE71-425E-8995-0E938533E76D}"/>
          </ac:spMkLst>
        </pc:spChg>
        <pc:spChg chg="del">
          <ac:chgData name="Martin Vega Caballero" userId="f7df444388f927fd" providerId="LiveId" clId="{B4A394E3-C5BD-406E-8B35-3241499263AD}" dt="2018-11-03T17:09:56.122" v="1565" actId="478"/>
          <ac:spMkLst>
            <pc:docMk/>
            <pc:sldMk cId="1820606987" sldId="271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7:10:20.331" v="1571" actId="478"/>
          <ac:spMkLst>
            <pc:docMk/>
            <pc:sldMk cId="1820606987" sldId="271"/>
            <ac:spMk id="5" creationId="{B0249101-C447-41E6-A272-C75BF1826F0E}"/>
          </ac:spMkLst>
        </pc:spChg>
        <pc:spChg chg="add del mod">
          <ac:chgData name="Martin Vega Caballero" userId="f7df444388f927fd" providerId="LiveId" clId="{B4A394E3-C5BD-406E-8B35-3241499263AD}" dt="2018-11-03T17:10:21.946" v="1572" actId="478"/>
          <ac:spMkLst>
            <pc:docMk/>
            <pc:sldMk cId="1820606987" sldId="271"/>
            <ac:spMk id="6" creationId="{8855A976-4182-4661-8C4A-D5DB8A808845}"/>
          </ac:spMkLst>
        </pc:spChg>
        <pc:picChg chg="add">
          <ac:chgData name="Martin Vega Caballero" userId="f7df444388f927fd" providerId="LiveId" clId="{B4A394E3-C5BD-406E-8B35-3241499263AD}" dt="2018-11-03T17:09:58.509" v="1567"/>
          <ac:picMkLst>
            <pc:docMk/>
            <pc:sldMk cId="1820606987" sldId="271"/>
            <ac:picMk id="4" creationId="{EBB4FD38-A2F8-4B1A-9B65-416D8CA80848}"/>
          </ac:picMkLst>
        </pc:picChg>
      </pc:sldChg>
      <pc:sldChg chg="addSp delSp modSp add">
        <pc:chgData name="Martin Vega Caballero" userId="f7df444388f927fd" providerId="LiveId" clId="{B4A394E3-C5BD-406E-8B35-3241499263AD}" dt="2018-11-03T17:10:13.868" v="1569"/>
        <pc:sldMkLst>
          <pc:docMk/>
          <pc:sldMk cId="450410511" sldId="272"/>
        </pc:sldMkLst>
        <pc:spChg chg="add del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2" creationId="{86B1E502-AE71-425E-8995-0E938533E76D}"/>
          </ac:spMkLst>
        </pc:spChg>
        <pc:spChg chg="add del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4" creationId="{67228081-B256-4595-BFD2-4AA3C4C15941}"/>
          </ac:spMkLst>
        </pc:spChg>
        <pc:spChg chg="add del mod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5" creationId="{15CABF98-33B6-4C6E-84A5-06DCF8038033}"/>
          </ac:spMkLst>
        </pc:spChg>
      </pc:sldChg>
      <pc:sldChg chg="add">
        <pc:chgData name="Martin Vega Caballero" userId="f7df444388f927fd" providerId="LiveId" clId="{B4A394E3-C5BD-406E-8B35-3241499263AD}" dt="2018-11-03T16:17:40.062" v="392"/>
        <pc:sldMkLst>
          <pc:docMk/>
          <pc:sldMk cId="3461430562" sldId="273"/>
        </pc:sldMkLst>
      </pc:sldChg>
      <pc:sldChg chg="add">
        <pc:chgData name="Martin Vega Caballero" userId="f7df444388f927fd" providerId="LiveId" clId="{B4A394E3-C5BD-406E-8B35-3241499263AD}" dt="2018-11-03T16:17:40.247" v="393"/>
        <pc:sldMkLst>
          <pc:docMk/>
          <pc:sldMk cId="1688755726" sldId="274"/>
        </pc:sldMkLst>
      </pc:sldChg>
      <pc:sldChg chg="add">
        <pc:chgData name="Martin Vega Caballero" userId="f7df444388f927fd" providerId="LiveId" clId="{B4A394E3-C5BD-406E-8B35-3241499263AD}" dt="2018-11-03T16:17:40.434" v="394"/>
        <pc:sldMkLst>
          <pc:docMk/>
          <pc:sldMk cId="3478376483" sldId="275"/>
        </pc:sldMkLst>
      </pc:sldChg>
      <pc:sldChg chg="addSp delSp modSp add">
        <pc:chgData name="Martin Vega Caballero" userId="f7df444388f927fd" providerId="LiveId" clId="{B4A394E3-C5BD-406E-8B35-3241499263AD}" dt="2018-11-03T16:56:02.719" v="1192" actId="20577"/>
        <pc:sldMkLst>
          <pc:docMk/>
          <pc:sldMk cId="1683077172" sldId="276"/>
        </pc:sldMkLst>
        <pc:spChg chg="add mod">
          <ac:chgData name="Martin Vega Caballero" userId="f7df444388f927fd" providerId="LiveId" clId="{B4A394E3-C5BD-406E-8B35-3241499263AD}" dt="2018-11-03T16:36:56.902" v="662" actId="6549"/>
          <ac:spMkLst>
            <pc:docMk/>
            <pc:sldMk cId="1683077172" sldId="276"/>
            <ac:spMk id="2" creationId="{F03B7DA4-2395-40EA-85F9-06FA9D246865}"/>
          </ac:spMkLst>
        </pc:spChg>
        <pc:spChg chg="del">
          <ac:chgData name="Martin Vega Caballero" userId="f7df444388f927fd" providerId="LiveId" clId="{B4A394E3-C5BD-406E-8B35-3241499263AD}" dt="2018-11-03T16:31:10.309" v="590" actId="478"/>
          <ac:spMkLst>
            <pc:docMk/>
            <pc:sldMk cId="1683077172" sldId="276"/>
            <ac:spMk id="8" creationId="{014B2CC0-E8B3-48BA-A21B-C4EA9671AE3F}"/>
          </ac:spMkLst>
        </pc:spChg>
        <pc:spChg chg="del">
          <ac:chgData name="Martin Vega Caballero" userId="f7df444388f927fd" providerId="LiveId" clId="{B4A394E3-C5BD-406E-8B35-3241499263AD}" dt="2018-11-03T16:31:10.817" v="591" actId="478"/>
          <ac:spMkLst>
            <pc:docMk/>
            <pc:sldMk cId="1683077172" sldId="276"/>
            <ac:spMk id="9" creationId="{D7FB72B3-8D49-4D54-ADA0-7D4A38654599}"/>
          </ac:spMkLst>
        </pc:spChg>
        <pc:spChg chg="mod">
          <ac:chgData name="Martin Vega Caballero" userId="f7df444388f927fd" providerId="LiveId" clId="{B4A394E3-C5BD-406E-8B35-3241499263AD}" dt="2018-11-03T16:56:02.719" v="1192" actId="20577"/>
          <ac:spMkLst>
            <pc:docMk/>
            <pc:sldMk cId="1683077172" sldId="276"/>
            <ac:spMk id="10" creationId="{92AAD644-DE8A-4314-BF0D-A2DC42AF70EE}"/>
          </ac:spMkLst>
        </pc:spChg>
        <pc:spChg chg="del">
          <ac:chgData name="Martin Vega Caballero" userId="f7df444388f927fd" providerId="LiveId" clId="{B4A394E3-C5BD-406E-8B35-3241499263AD}" dt="2018-11-03T16:31:11.649" v="592" actId="478"/>
          <ac:spMkLst>
            <pc:docMk/>
            <pc:sldMk cId="1683077172" sldId="276"/>
            <ac:spMk id="11" creationId="{471F4FF5-5563-4DF5-AF47-11EC26F5CC1A}"/>
          </ac:spMkLst>
        </pc:spChg>
        <pc:spChg chg="add mod">
          <ac:chgData name="Martin Vega Caballero" userId="f7df444388f927fd" providerId="LiveId" clId="{B4A394E3-C5BD-406E-8B35-3241499263AD}" dt="2018-11-03T16:37:51.371" v="689" actId="20577"/>
          <ac:spMkLst>
            <pc:docMk/>
            <pc:sldMk cId="1683077172" sldId="276"/>
            <ac:spMk id="12" creationId="{1AE667E7-BD3B-4A4D-A4FA-DBA788AD79DC}"/>
          </ac:spMkLst>
        </pc:spChg>
        <pc:spChg chg="add mod">
          <ac:chgData name="Martin Vega Caballero" userId="f7df444388f927fd" providerId="LiveId" clId="{B4A394E3-C5BD-406E-8B35-3241499263AD}" dt="2018-11-03T16:38:55.755" v="738" actId="1076"/>
          <ac:spMkLst>
            <pc:docMk/>
            <pc:sldMk cId="1683077172" sldId="276"/>
            <ac:spMk id="13" creationId="{D2F0AD73-2799-4955-8254-966725CBBB2A}"/>
          </ac:spMkLst>
        </pc:spChg>
        <pc:spChg chg="del">
          <ac:chgData name="Martin Vega Caballero" userId="f7df444388f927fd" providerId="LiveId" clId="{B4A394E3-C5BD-406E-8B35-3241499263AD}" dt="2018-11-03T16:31:13.098" v="594" actId="478"/>
          <ac:spMkLst>
            <pc:docMk/>
            <pc:sldMk cId="1683077172" sldId="276"/>
            <ac:spMk id="14" creationId="{A350222A-C873-4CE1-BF1D-D994AA74A1C3}"/>
          </ac:spMkLst>
        </pc:spChg>
        <pc:spChg chg="del">
          <ac:chgData name="Martin Vega Caballero" userId="f7df444388f927fd" providerId="LiveId" clId="{B4A394E3-C5BD-406E-8B35-3241499263AD}" dt="2018-11-03T16:31:12.365" v="593" actId="478"/>
          <ac:spMkLst>
            <pc:docMk/>
            <pc:sldMk cId="1683077172" sldId="276"/>
            <ac:spMk id="15" creationId="{6F22F7DE-6206-4C72-824E-6C0BD4E6E8B1}"/>
          </ac:spMkLst>
        </pc:spChg>
        <pc:spChg chg="add mod">
          <ac:chgData name="Martin Vega Caballero" userId="f7df444388f927fd" providerId="LiveId" clId="{B4A394E3-C5BD-406E-8B35-3241499263AD}" dt="2018-11-03T16:38:55.755" v="738" actId="1076"/>
          <ac:spMkLst>
            <pc:docMk/>
            <pc:sldMk cId="1683077172" sldId="276"/>
            <ac:spMk id="16" creationId="{41F2093C-3D34-4AB7-9ECB-5434371950B8}"/>
          </ac:spMkLst>
        </pc:spChg>
        <pc:spChg chg="add mod">
          <ac:chgData name="Martin Vega Caballero" userId="f7df444388f927fd" providerId="LiveId" clId="{B4A394E3-C5BD-406E-8B35-3241499263AD}" dt="2018-11-03T16:39:24.707" v="759" actId="207"/>
          <ac:spMkLst>
            <pc:docMk/>
            <pc:sldMk cId="1683077172" sldId="276"/>
            <ac:spMk id="17" creationId="{0CA75353-257E-4342-AD5F-134C7E32F84E}"/>
          </ac:spMkLst>
        </pc:spChg>
        <pc:spChg chg="add mod">
          <ac:chgData name="Martin Vega Caballero" userId="f7df444388f927fd" providerId="LiveId" clId="{B4A394E3-C5BD-406E-8B35-3241499263AD}" dt="2018-11-03T16:39:44.226" v="776" actId="20577"/>
          <ac:spMkLst>
            <pc:docMk/>
            <pc:sldMk cId="1683077172" sldId="276"/>
            <ac:spMk id="18" creationId="{B29DF496-A571-4679-8F9B-D743E8695848}"/>
          </ac:spMkLst>
        </pc:spChg>
        <pc:spChg chg="add mod">
          <ac:chgData name="Martin Vega Caballero" userId="f7df444388f927fd" providerId="LiveId" clId="{B4A394E3-C5BD-406E-8B35-3241499263AD}" dt="2018-11-03T16:40:19.653" v="824" actId="20577"/>
          <ac:spMkLst>
            <pc:docMk/>
            <pc:sldMk cId="1683077172" sldId="276"/>
            <ac:spMk id="19" creationId="{7099D8DF-E248-492F-8E9B-FD286C031440}"/>
          </ac:spMkLst>
        </pc:spChg>
        <pc:cxnChg chg="add del mod">
          <ac:chgData name="Martin Vega Caballero" userId="f7df444388f927fd" providerId="LiveId" clId="{B4A394E3-C5BD-406E-8B35-3241499263AD}" dt="2018-11-03T16:40:40.572" v="826" actId="11529"/>
          <ac:cxnSpMkLst>
            <pc:docMk/>
            <pc:sldMk cId="1683077172" sldId="276"/>
            <ac:cxnSpMk id="5" creationId="{095BBADF-AA47-4F7F-BD16-B3C4EB478750}"/>
          </ac:cxnSpMkLst>
        </pc:cxnChg>
        <pc:cxnChg chg="add mod">
          <ac:chgData name="Martin Vega Caballero" userId="f7df444388f927fd" providerId="LiveId" clId="{B4A394E3-C5BD-406E-8B35-3241499263AD}" dt="2018-11-03T16:40:49.807" v="827" actId="11529"/>
          <ac:cxnSpMkLst>
            <pc:docMk/>
            <pc:sldMk cId="1683077172" sldId="276"/>
            <ac:cxnSpMk id="7" creationId="{2E210611-7BA7-44ED-A04B-241914B1C928}"/>
          </ac:cxnSpMkLst>
        </pc:cxnChg>
        <pc:cxnChg chg="add mod">
          <ac:chgData name="Martin Vega Caballero" userId="f7df444388f927fd" providerId="LiveId" clId="{B4A394E3-C5BD-406E-8B35-3241499263AD}" dt="2018-11-03T16:40:58.817" v="828" actId="11529"/>
          <ac:cxnSpMkLst>
            <pc:docMk/>
            <pc:sldMk cId="1683077172" sldId="276"/>
            <ac:cxnSpMk id="21" creationId="{855D72A5-D40B-47F8-AAA1-213EA375C97C}"/>
          </ac:cxnSpMkLst>
        </pc:cxnChg>
        <pc:cxnChg chg="add mod">
          <ac:chgData name="Martin Vega Caballero" userId="f7df444388f927fd" providerId="LiveId" clId="{B4A394E3-C5BD-406E-8B35-3241499263AD}" dt="2018-11-03T16:41:14.722" v="832" actId="1076"/>
          <ac:cxnSpMkLst>
            <pc:docMk/>
            <pc:sldMk cId="1683077172" sldId="276"/>
            <ac:cxnSpMk id="22" creationId="{F25C32D9-0EAB-45AC-8927-E980D0133618}"/>
          </ac:cxnSpMkLst>
        </pc:cxnChg>
        <pc:cxnChg chg="add mod">
          <ac:chgData name="Martin Vega Caballero" userId="f7df444388f927fd" providerId="LiveId" clId="{B4A394E3-C5BD-406E-8B35-3241499263AD}" dt="2018-11-03T16:41:21.324" v="835" actId="14100"/>
          <ac:cxnSpMkLst>
            <pc:docMk/>
            <pc:sldMk cId="1683077172" sldId="276"/>
            <ac:cxnSpMk id="24" creationId="{1313D063-CE30-433A-88DA-4A53EDAB48A9}"/>
          </ac:cxnSpMkLst>
        </pc:cxnChg>
        <pc:cxnChg chg="add mod">
          <ac:chgData name="Martin Vega Caballero" userId="f7df444388f927fd" providerId="LiveId" clId="{B4A394E3-C5BD-406E-8B35-3241499263AD}" dt="2018-11-03T16:41:27.558" v="838" actId="14100"/>
          <ac:cxnSpMkLst>
            <pc:docMk/>
            <pc:sldMk cId="1683077172" sldId="276"/>
            <ac:cxnSpMk id="27" creationId="{8A091481-AA3B-4591-90DE-7457A7B81FD5}"/>
          </ac:cxnSpMkLst>
        </pc:cxnChg>
        <pc:cxnChg chg="add mod">
          <ac:chgData name="Martin Vega Caballero" userId="f7df444388f927fd" providerId="LiveId" clId="{B4A394E3-C5BD-406E-8B35-3241499263AD}" dt="2018-11-03T16:41:38.429" v="841" actId="14100"/>
          <ac:cxnSpMkLst>
            <pc:docMk/>
            <pc:sldMk cId="1683077172" sldId="276"/>
            <ac:cxnSpMk id="30" creationId="{9C85BAF9-58EC-4BB4-9B6D-65519098915D}"/>
          </ac:cxnSpMkLst>
        </pc:cxnChg>
        <pc:cxnChg chg="add mod">
          <ac:chgData name="Martin Vega Caballero" userId="f7df444388f927fd" providerId="LiveId" clId="{B4A394E3-C5BD-406E-8B35-3241499263AD}" dt="2018-11-03T16:41:45.399" v="844" actId="14100"/>
          <ac:cxnSpMkLst>
            <pc:docMk/>
            <pc:sldMk cId="1683077172" sldId="276"/>
            <ac:cxnSpMk id="33" creationId="{90291B2C-D86A-4E0B-BD91-A4451254BE64}"/>
          </ac:cxnSpMkLst>
        </pc:cxnChg>
        <pc:cxnChg chg="add mod">
          <ac:chgData name="Martin Vega Caballero" userId="f7df444388f927fd" providerId="LiveId" clId="{B4A394E3-C5BD-406E-8B35-3241499263AD}" dt="2018-11-03T16:41:57.015" v="847" actId="14100"/>
          <ac:cxnSpMkLst>
            <pc:docMk/>
            <pc:sldMk cId="1683077172" sldId="276"/>
            <ac:cxnSpMk id="36" creationId="{050B04DF-8826-42D2-9154-BEC738D286A7}"/>
          </ac:cxnSpMkLst>
        </pc:cxnChg>
      </pc:sldChg>
      <pc:sldChg chg="addSp delSp modSp add">
        <pc:chgData name="Martin Vega Caballero" userId="f7df444388f927fd" providerId="LiveId" clId="{B4A394E3-C5BD-406E-8B35-3241499263AD}" dt="2018-11-03T16:55:49.024" v="1188" actId="20577"/>
        <pc:sldMkLst>
          <pc:docMk/>
          <pc:sldMk cId="866076851" sldId="277"/>
        </pc:sldMkLst>
        <pc:spChg chg="mod">
          <ac:chgData name="Martin Vega Caballero" userId="f7df444388f927fd" providerId="LiveId" clId="{B4A394E3-C5BD-406E-8B35-3241499263AD}" dt="2018-11-03T16:48:51.279" v="981" actId="5793"/>
          <ac:spMkLst>
            <pc:docMk/>
            <pc:sldMk cId="866076851" sldId="277"/>
            <ac:spMk id="2" creationId="{F03B7DA4-2395-40EA-85F9-06FA9D246865}"/>
          </ac:spMkLst>
        </pc:spChg>
        <pc:spChg chg="add del mod">
          <ac:chgData name="Martin Vega Caballero" userId="f7df444388f927fd" providerId="LiveId" clId="{B4A394E3-C5BD-406E-8B35-3241499263AD}" dt="2018-11-03T16:44:42.226" v="917" actId="478"/>
          <ac:spMkLst>
            <pc:docMk/>
            <pc:sldMk cId="866076851" sldId="277"/>
            <ac:spMk id="4" creationId="{C941B0DF-A138-4179-A538-1E9252FAB543}"/>
          </ac:spMkLst>
        </pc:spChg>
        <pc:spChg chg="mod">
          <ac:chgData name="Martin Vega Caballero" userId="f7df444388f927fd" providerId="LiveId" clId="{B4A394E3-C5BD-406E-8B35-3241499263AD}" dt="2018-11-03T16:55:49.024" v="1188" actId="20577"/>
          <ac:spMkLst>
            <pc:docMk/>
            <pc:sldMk cId="866076851" sldId="277"/>
            <ac:spMk id="10" creationId="{92AAD644-DE8A-4314-BF0D-A2DC42AF70EE}"/>
          </ac:spMkLst>
        </pc:spChg>
        <pc:spChg chg="del">
          <ac:chgData name="Martin Vega Caballero" userId="f7df444388f927fd" providerId="LiveId" clId="{B4A394E3-C5BD-406E-8B35-3241499263AD}" dt="2018-11-03T16:44:04.857" v="893" actId="478"/>
          <ac:spMkLst>
            <pc:docMk/>
            <pc:sldMk cId="866076851" sldId="277"/>
            <ac:spMk id="12" creationId="{1AE667E7-BD3B-4A4D-A4FA-DBA788AD79DC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3" creationId="{D2F0AD73-2799-4955-8254-966725CBBB2A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6" creationId="{41F2093C-3D34-4AB7-9ECB-5434371950B8}"/>
          </ac:spMkLst>
        </pc:spChg>
        <pc:spChg chg="del">
          <ac:chgData name="Martin Vega Caballero" userId="f7df444388f927fd" providerId="LiveId" clId="{B4A394E3-C5BD-406E-8B35-3241499263AD}" dt="2018-11-03T16:44:06.066" v="894" actId="478"/>
          <ac:spMkLst>
            <pc:docMk/>
            <pc:sldMk cId="866076851" sldId="277"/>
            <ac:spMk id="17" creationId="{0CA75353-257E-4342-AD5F-134C7E32F84E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8" creationId="{B29DF496-A571-4679-8F9B-D743E8695848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9" creationId="{7099D8DF-E248-492F-8E9B-FD286C031440}"/>
          </ac:spMkLst>
        </pc:spChg>
        <pc:spChg chg="add mod">
          <ac:chgData name="Martin Vega Caballero" userId="f7df444388f927fd" providerId="LiveId" clId="{B4A394E3-C5BD-406E-8B35-3241499263AD}" dt="2018-11-03T16:49:41.012" v="1023" actId="20577"/>
          <ac:spMkLst>
            <pc:docMk/>
            <pc:sldMk cId="866076851" sldId="277"/>
            <ac:spMk id="20" creationId="{F296A415-511A-45F9-812A-4F4E23C4DF83}"/>
          </ac:spMkLst>
        </pc:spChg>
        <pc:spChg chg="add mod">
          <ac:chgData name="Martin Vega Caballero" userId="f7df444388f927fd" providerId="LiveId" clId="{B4A394E3-C5BD-406E-8B35-3241499263AD}" dt="2018-11-03T16:51:08.460" v="1079" actId="20577"/>
          <ac:spMkLst>
            <pc:docMk/>
            <pc:sldMk cId="866076851" sldId="277"/>
            <ac:spMk id="23" creationId="{69D5F257-7DDF-44E1-AF8C-89E7E795930E}"/>
          </ac:spMkLst>
        </pc:spChg>
        <pc:spChg chg="add mod">
          <ac:chgData name="Martin Vega Caballero" userId="f7df444388f927fd" providerId="LiveId" clId="{B4A394E3-C5BD-406E-8B35-3241499263AD}" dt="2018-11-03T16:49:46.368" v="1032" actId="20577"/>
          <ac:spMkLst>
            <pc:docMk/>
            <pc:sldMk cId="866076851" sldId="277"/>
            <ac:spMk id="25" creationId="{9F964DF2-E6BF-488E-AA51-2E11FE569DDF}"/>
          </ac:spMkLst>
        </pc:spChg>
        <pc:spChg chg="add mod">
          <ac:chgData name="Martin Vega Caballero" userId="f7df444388f927fd" providerId="LiveId" clId="{B4A394E3-C5BD-406E-8B35-3241499263AD}" dt="2018-11-03T16:50:05.082" v="1051" actId="1076"/>
          <ac:spMkLst>
            <pc:docMk/>
            <pc:sldMk cId="866076851" sldId="277"/>
            <ac:spMk id="26" creationId="{43A1B5BF-B4C1-4A4D-B8BD-84B8E83E8F31}"/>
          </ac:spMkLst>
        </pc:spChg>
        <pc:spChg chg="add mod">
          <ac:chgData name="Martin Vega Caballero" userId="f7df444388f927fd" providerId="LiveId" clId="{B4A394E3-C5BD-406E-8B35-3241499263AD}" dt="2018-11-03T16:50:14.600" v="1053" actId="20577"/>
          <ac:spMkLst>
            <pc:docMk/>
            <pc:sldMk cId="866076851" sldId="277"/>
            <ac:spMk id="28" creationId="{482A6F8A-CB3D-4144-9249-2079EF3E1422}"/>
          </ac:spMkLst>
        </pc:spChg>
        <pc:spChg chg="add mod">
          <ac:chgData name="Martin Vega Caballero" userId="f7df444388f927fd" providerId="LiveId" clId="{B4A394E3-C5BD-406E-8B35-3241499263AD}" dt="2018-11-03T16:54:42.214" v="1180" actId="1076"/>
          <ac:spMkLst>
            <pc:docMk/>
            <pc:sldMk cId="866076851" sldId="277"/>
            <ac:spMk id="29" creationId="{E67F6956-585D-49DB-9156-1B8501142071}"/>
          </ac:spMkLst>
        </pc:spChg>
        <pc:spChg chg="add mod">
          <ac:chgData name="Martin Vega Caballero" userId="f7df444388f927fd" providerId="LiveId" clId="{B4A394E3-C5BD-406E-8B35-3241499263AD}" dt="2018-11-03T16:52:39.116" v="1143" actId="1076"/>
          <ac:spMkLst>
            <pc:docMk/>
            <pc:sldMk cId="866076851" sldId="277"/>
            <ac:spMk id="31" creationId="{55FC9A46-F09D-4AAA-B2B9-530360E6911E}"/>
          </ac:spMkLst>
        </pc:spChg>
        <pc:cxnChg chg="add mod">
          <ac:chgData name="Martin Vega Caballero" userId="f7df444388f927fd" providerId="LiveId" clId="{B4A394E3-C5BD-406E-8B35-3241499263AD}" dt="2018-11-03T16:54:42.214" v="1180" actId="1076"/>
          <ac:cxnSpMkLst>
            <pc:docMk/>
            <pc:sldMk cId="866076851" sldId="277"/>
            <ac:cxnSpMk id="6" creationId="{ECFB00FD-A3D8-465D-919D-041AD39F7F6F}"/>
          </ac:cxnSpMkLst>
        </pc:cxnChg>
        <pc:cxnChg chg="del mod">
          <ac:chgData name="Martin Vega Caballero" userId="f7df444388f927fd" providerId="LiveId" clId="{B4A394E3-C5BD-406E-8B35-3241499263AD}" dt="2018-11-03T16:44:07.832" v="896" actId="478"/>
          <ac:cxnSpMkLst>
            <pc:docMk/>
            <pc:sldMk cId="866076851" sldId="277"/>
            <ac:cxnSpMk id="7" creationId="{2E210611-7BA7-44ED-A04B-241914B1C928}"/>
          </ac:cxnSpMkLst>
        </pc:cxnChg>
        <pc:cxnChg chg="add del mod">
          <ac:chgData name="Martin Vega Caballero" userId="f7df444388f927fd" providerId="LiveId" clId="{B4A394E3-C5BD-406E-8B35-3241499263AD}" dt="2018-11-03T16:54:07.747" v="1175" actId="11529"/>
          <ac:cxnSpMkLst>
            <pc:docMk/>
            <pc:sldMk cId="866076851" sldId="277"/>
            <ac:cxnSpMk id="15" creationId="{613983DA-0CC3-4462-95DA-66C29920FBF1}"/>
          </ac:cxnSpMkLst>
        </pc:cxnChg>
        <pc:cxnChg chg="del mod">
          <ac:chgData name="Martin Vega Caballero" userId="f7df444388f927fd" providerId="LiveId" clId="{B4A394E3-C5BD-406E-8B35-3241499263AD}" dt="2018-11-03T16:44:07.045" v="895" actId="478"/>
          <ac:cxnSpMkLst>
            <pc:docMk/>
            <pc:sldMk cId="866076851" sldId="277"/>
            <ac:cxnSpMk id="21" creationId="{855D72A5-D40B-47F8-AAA1-213EA375C97C}"/>
          </ac:cxnSpMkLst>
        </pc:cxnChg>
        <pc:cxnChg chg="mod">
          <ac:chgData name="Martin Vega Caballero" userId="f7df444388f927fd" providerId="LiveId" clId="{B4A394E3-C5BD-406E-8B35-3241499263AD}" dt="2018-11-03T16:55:08.415" v="1187" actId="14100"/>
          <ac:cxnSpMkLst>
            <pc:docMk/>
            <pc:sldMk cId="866076851" sldId="277"/>
            <ac:cxnSpMk id="22" creationId="{F25C32D9-0EAB-45AC-8927-E980D0133618}"/>
          </ac:cxnSpMkLst>
        </pc:cxnChg>
        <pc:cxnChg chg="del mod">
          <ac:chgData name="Martin Vega Caballero" userId="f7df444388f927fd" providerId="LiveId" clId="{B4A394E3-C5BD-406E-8B35-3241499263AD}" dt="2018-11-03T16:44:11.423" v="898" actId="478"/>
          <ac:cxnSpMkLst>
            <pc:docMk/>
            <pc:sldMk cId="866076851" sldId="277"/>
            <ac:cxnSpMk id="24" creationId="{1313D063-CE30-433A-88DA-4A53EDAB48A9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27" creationId="{8A091481-AA3B-4591-90DE-7457A7B81FD5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30" creationId="{9C85BAF9-58EC-4BB4-9B6D-65519098915D}"/>
          </ac:cxnSpMkLst>
        </pc:cxnChg>
        <pc:cxnChg chg="add mod">
          <ac:chgData name="Martin Vega Caballero" userId="f7df444388f927fd" providerId="LiveId" clId="{B4A394E3-C5BD-406E-8B35-3241499263AD}" dt="2018-11-03T16:54:42.214" v="1180" actId="1076"/>
          <ac:cxnSpMkLst>
            <pc:docMk/>
            <pc:sldMk cId="866076851" sldId="277"/>
            <ac:cxnSpMk id="32" creationId="{E83F1582-5792-46B6-99AF-0CFC46291E1A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33" creationId="{90291B2C-D86A-4E0B-BD91-A4451254BE64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36" creationId="{050B04DF-8826-42D2-9154-BEC738D286A7}"/>
          </ac:cxnSpMkLst>
        </pc:cxnChg>
        <pc:cxnChg chg="add mod">
          <ac:chgData name="Martin Vega Caballero" userId="f7df444388f927fd" providerId="LiveId" clId="{B4A394E3-C5BD-406E-8B35-3241499263AD}" dt="2018-11-03T16:55:06.007" v="1186" actId="1076"/>
          <ac:cxnSpMkLst>
            <pc:docMk/>
            <pc:sldMk cId="866076851" sldId="277"/>
            <ac:cxnSpMk id="50" creationId="{931D848D-E1F8-40DF-B537-D9815904FD25}"/>
          </ac:cxnSpMkLst>
        </pc:cxnChg>
        <pc:cxnChg chg="add mod">
          <ac:chgData name="Martin Vega Caballero" userId="f7df444388f927fd" providerId="LiveId" clId="{B4A394E3-C5BD-406E-8B35-3241499263AD}" dt="2018-11-03T16:54:56.342" v="1184" actId="14100"/>
          <ac:cxnSpMkLst>
            <pc:docMk/>
            <pc:sldMk cId="866076851" sldId="277"/>
            <ac:cxnSpMk id="55" creationId="{BFBF3760-34A0-41E7-800A-7B21990C4474}"/>
          </ac:cxnSpMkLst>
        </pc:cxnChg>
      </pc:sldChg>
      <pc:sldChg chg="modSp add">
        <pc:chgData name="Martin Vega Caballero" userId="f7df444388f927fd" providerId="LiveId" clId="{B4A394E3-C5BD-406E-8B35-3241499263AD}" dt="2018-11-03T17:17:14.844" v="1737" actId="20577"/>
        <pc:sldMkLst>
          <pc:docMk/>
          <pc:sldMk cId="2492624340" sldId="278"/>
        </pc:sldMkLst>
        <pc:spChg chg="mod">
          <ac:chgData name="Martin Vega Caballero" userId="f7df444388f927fd" providerId="LiveId" clId="{B4A394E3-C5BD-406E-8B35-3241499263AD}" dt="2018-11-03T17:17:14.844" v="1737" actId="20577"/>
          <ac:spMkLst>
            <pc:docMk/>
            <pc:sldMk cId="2492624340" sldId="278"/>
            <ac:spMk id="4" creationId="{649BF6B5-343D-4732-B8AD-4573319F22D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C5C1707-1574-104F-89F2-38EC34AA7E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685053AE-3C3F-4E4A-B008-9B8D128FE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A1F3B-A18D-AB46-B51D-6918E6310FFC}" type="datetimeFigureOut">
              <a:rPr lang="es-ES" smtClean="0"/>
              <a:t>09/11/2018</a:t>
            </a:fld>
            <a:endParaRPr lang="es-ES"/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BFA096E9-FACE-B647-8AC3-FC082E2B9D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C2903CC0-9D80-9D42-8350-31722088B0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84234-9E52-6145-BC68-BA22AAA7CE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5325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jp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593F6-57A2-B745-BDA7-B8FFE1230E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1121EC-B63F-7F4A-8322-19152D9EE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AA3D1EA9-32D7-564B-A50D-3382E1C7B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CF11-06E9-154F-A9DF-FC4204538F5E}" type="datetimeFigureOut">
              <a:rPr lang="es-ES" smtClean="0"/>
              <a:t>09/11/2018</a:t>
            </a:fld>
            <a:endParaRPr lang="es-ES"/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0D386441-4FCF-624B-A018-629506E51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16855F7A-97DB-E142-BDAD-D7C19959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19640-0808-244B-BD68-1DD9E57BAA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742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C075EE5-724D-E542-8412-08085F92E5FB}"/>
              </a:ext>
            </a:extLst>
          </p:cNvPr>
          <p:cNvSpPr/>
          <p:nvPr userDrawn="1"/>
        </p:nvSpPr>
        <p:spPr>
          <a:xfrm>
            <a:off x="3777916" y="0"/>
            <a:ext cx="8414084" cy="6858000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7308994-7DC1-0941-8F4E-A454A8F2B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6622" y="2925283"/>
            <a:ext cx="2792540" cy="1007435"/>
          </a:xfrm>
          <a:prstGeom prst="rect">
            <a:avLst/>
          </a:prstGeo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2B6CC0A-5D09-405E-B6E8-A18BEDF044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5288" y="3198830"/>
            <a:ext cx="7514814" cy="914400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s-ES" sz="4000" b="1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Título de la charla</a:t>
            </a:r>
          </a:p>
        </p:txBody>
      </p:sp>
    </p:spTree>
    <p:extLst>
      <p:ext uri="{BB962C8B-B14F-4D97-AF65-F5344CB8AC3E}">
        <p14:creationId xmlns:p14="http://schemas.microsoft.com/office/powerpoint/2010/main" val="255812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C075EE5-724D-E542-8412-08085F92E5FB}"/>
              </a:ext>
            </a:extLst>
          </p:cNvPr>
          <p:cNvSpPr/>
          <p:nvPr userDrawn="1"/>
        </p:nvSpPr>
        <p:spPr>
          <a:xfrm>
            <a:off x="3777916" y="-4642"/>
            <a:ext cx="8414084" cy="6858000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9A11B83-4A09-5047-ABB0-31747B967095}"/>
              </a:ext>
            </a:extLst>
          </p:cNvPr>
          <p:cNvSpPr/>
          <p:nvPr userDrawn="1"/>
        </p:nvSpPr>
        <p:spPr>
          <a:xfrm>
            <a:off x="1334439" y="2424712"/>
            <a:ext cx="2008576" cy="2008576"/>
          </a:xfrm>
          <a:prstGeom prst="rect">
            <a:avLst/>
          </a:prstGeom>
          <a:solidFill>
            <a:srgbClr val="90D6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5DF489D2-4B9F-4371-B2AE-5804CA92C6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10017" y="2349500"/>
            <a:ext cx="6816725" cy="706438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s-ES" sz="4000" b="1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Nombre y apellido</a:t>
            </a:r>
          </a:p>
        </p:txBody>
      </p:sp>
      <p:sp>
        <p:nvSpPr>
          <p:cNvPr id="21" name="Marcador de texto 8">
            <a:extLst>
              <a:ext uri="{FF2B5EF4-FFF2-40B4-BE49-F238E27FC236}">
                <a16:creationId xmlns:a16="http://schemas.microsoft.com/office/drawing/2014/main" id="{C8E75C02-1C40-425F-86AE-09BD25A433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544" y="3073259"/>
            <a:ext cx="3971925" cy="330200"/>
          </a:xfrm>
        </p:spPr>
        <p:txBody>
          <a:bodyPr/>
          <a:lstStyle>
            <a:lvl1pPr marL="0" indent="0">
              <a:buNone/>
              <a:defRPr lang="es-ES" sz="24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Cargo</a:t>
            </a:r>
          </a:p>
        </p:txBody>
      </p:sp>
      <p:sp>
        <p:nvSpPr>
          <p:cNvPr id="24" name="Marcador de texto 22">
            <a:extLst>
              <a:ext uri="{FF2B5EF4-FFF2-40B4-BE49-F238E27FC236}">
                <a16:creationId xmlns:a16="http://schemas.microsoft.com/office/drawing/2014/main" id="{08E284D6-7B78-4ED3-A250-BFC43463C2F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0675" y="3857155"/>
            <a:ext cx="3930650" cy="36988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s-ES" sz="1800" b="0" kern="1200" dirty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@</a:t>
            </a:r>
            <a:r>
              <a:rPr lang="es-ES" dirty="0" err="1"/>
              <a:t>twitter</a:t>
            </a:r>
            <a:endParaRPr lang="es-ES" dirty="0"/>
          </a:p>
        </p:txBody>
      </p:sp>
      <p:sp>
        <p:nvSpPr>
          <p:cNvPr id="30" name="Marcador de texto 28">
            <a:extLst>
              <a:ext uri="{FF2B5EF4-FFF2-40B4-BE49-F238E27FC236}">
                <a16:creationId xmlns:a16="http://schemas.microsoft.com/office/drawing/2014/main" id="{61051979-D4AD-4DD0-A451-CC5B0771C3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5544" y="4172874"/>
            <a:ext cx="3165475" cy="60801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buNone/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0" algn="l" defTabSz="914400" rtl="0" eaLnBrk="1" latinLnBrk="0" hangingPunct="1">
              <a:defRPr lang="es-ES" sz="1800" b="0" kern="1200" dirty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s-ES" dirty="0"/>
              <a:t>usuario@pasiona.com</a:t>
            </a:r>
          </a:p>
        </p:txBody>
      </p:sp>
    </p:spTree>
    <p:extLst>
      <p:ext uri="{BB962C8B-B14F-4D97-AF65-F5344CB8AC3E}">
        <p14:creationId xmlns:p14="http://schemas.microsoft.com/office/powerpoint/2010/main" val="379995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1CD97D2-DC8A-2646-8181-7DD00F032769}"/>
              </a:ext>
            </a:extLst>
          </p:cNvPr>
          <p:cNvSpPr/>
          <p:nvPr userDrawn="1"/>
        </p:nvSpPr>
        <p:spPr>
          <a:xfrm>
            <a:off x="0" y="0"/>
            <a:ext cx="12192000" cy="994611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CB8F394-3611-C44E-9E60-08DB6F633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27748" y="1997243"/>
            <a:ext cx="9144000" cy="393032"/>
          </a:xfrm>
        </p:spPr>
        <p:txBody>
          <a:bodyPr anchor="b">
            <a:normAutofit/>
          </a:bodyPr>
          <a:lstStyle>
            <a:lvl1pPr algn="l">
              <a:defRPr sz="1800">
                <a:solidFill>
                  <a:srgbClr val="303030"/>
                </a:solidFill>
                <a:latin typeface="Chivo" pitchFamily="2" charset="77"/>
              </a:defRPr>
            </a:lvl1pPr>
          </a:lstStyle>
          <a:p>
            <a:r>
              <a:rPr lang="es-ES" dirty="0"/>
              <a:t>Contenido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421C29F1-0F1E-4EE5-B267-74C6956B14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736" y="250649"/>
            <a:ext cx="8526664" cy="677774"/>
          </a:xfrm>
        </p:spPr>
        <p:txBody>
          <a:bodyPr>
            <a:normAutofit/>
          </a:bodyPr>
          <a:lstStyle>
            <a:lvl1pPr marL="0" indent="0" algn="ctr">
              <a:buNone/>
              <a:defRPr lang="es-ES" sz="3200" kern="1200" dirty="0">
                <a:solidFill>
                  <a:schemeClr val="bg1"/>
                </a:solidFill>
                <a:latin typeface="Chivo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62788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apositiva de título">
    <p:bg>
      <p:bgPr>
        <a:solidFill>
          <a:srgbClr val="90D6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7C07135-6C85-F24D-A0DC-1648E85E47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21300" y="6152968"/>
            <a:ext cx="1549400" cy="223625"/>
          </a:xfrm>
          <a:prstGeom prst="rect">
            <a:avLst/>
          </a:prstGeom>
        </p:spPr>
      </p:pic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CFC5C1C3-B01A-48AF-80CC-9C73FCD05F3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640013"/>
            <a:ext cx="9144000" cy="854075"/>
          </a:xfrm>
        </p:spPr>
        <p:txBody>
          <a:bodyPr>
            <a:noAutofit/>
          </a:bodyPr>
          <a:lstStyle>
            <a:lvl1pPr marL="0" indent="0" algn="ctr">
              <a:buNone/>
              <a:defRPr lang="es-ES" sz="6000" b="0" kern="1200" dirty="0" smtClean="0">
                <a:solidFill>
                  <a:schemeClr val="bg1"/>
                </a:solidFill>
                <a:latin typeface="Chivo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es-ES" dirty="0"/>
              <a:t>¡Gracias!</a:t>
            </a:r>
          </a:p>
        </p:txBody>
      </p:sp>
      <p:sp>
        <p:nvSpPr>
          <p:cNvPr id="11" name="Marcador de texto 8">
            <a:extLst>
              <a:ext uri="{FF2B5EF4-FFF2-40B4-BE49-F238E27FC236}">
                <a16:creationId xmlns:a16="http://schemas.microsoft.com/office/drawing/2014/main" id="{7BAB3F54-E580-4000-AC7D-04022337AD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81475" y="3700464"/>
            <a:ext cx="3867150" cy="393904"/>
          </a:xfrm>
        </p:spPr>
        <p:txBody>
          <a:bodyPr/>
          <a:lstStyle>
            <a:lvl1pPr marL="0" indent="0" algn="ctr"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Nombre ponente | @</a:t>
            </a:r>
            <a:r>
              <a:rPr lang="es-ES" dirty="0" err="1"/>
              <a:t>twitter</a:t>
            </a:r>
            <a:endParaRPr lang="es-ES" dirty="0"/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6A879AC7-2AF3-4728-92A7-00826233D5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1650" y="4094163"/>
            <a:ext cx="6108700" cy="369887"/>
          </a:xfrm>
        </p:spPr>
        <p:txBody>
          <a:bodyPr/>
          <a:lstStyle>
            <a:lvl1pPr marL="0" indent="0" algn="ctr" defTabSz="914400" rtl="0" eaLnBrk="1" latinLnBrk="0" hangingPunct="1"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958648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D354E6F1-84FB-1441-A44F-EB22ED407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3A93DDF8-F9E9-6243-9E88-735B2063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5CE42D5F-FEA2-2F44-BCDD-586DE623C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6CF11-06E9-154F-A9DF-FC4204538F5E}" type="datetimeFigureOut">
              <a:rPr lang="es-ES" smtClean="0"/>
              <a:t>09/11/2018</a:t>
            </a:fld>
            <a:endParaRPr lang="es-ES"/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00FF8C55-EB1B-764A-92AF-BB22C77227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74423C77-A522-8447-8041-FDFADA094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19640-0808-244B-BD68-1DD9E57BAA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71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3213680-771D-417E-B120-4D54FD6EB8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ES" dirty="0"/>
              <a:t>Dirección de proyectos en GitHub</a:t>
            </a:r>
          </a:p>
        </p:txBody>
      </p:sp>
    </p:spTree>
    <p:extLst>
      <p:ext uri="{BB962C8B-B14F-4D97-AF65-F5344CB8AC3E}">
        <p14:creationId xmlns:p14="http://schemas.microsoft.com/office/powerpoint/2010/main" val="104604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B4FD38-A2F8-4B1A-9B65-416D8CA80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172" y="0"/>
            <a:ext cx="7853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06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1E502-AE71-425E-8995-0E938533E7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50410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1E502-AE71-425E-8995-0E938533E7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61430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1E502-AE71-425E-8995-0E938533E7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88755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1E502-AE71-425E-8995-0E938533E7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78376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1E502-AE71-425E-8995-0E938533E7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882439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E410DD-D1DB-4148-8BF9-11D8A51D7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882" y="0"/>
            <a:ext cx="8328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94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87C25F-6526-4228-92FE-014F84DC4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174" y="0"/>
            <a:ext cx="9799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616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B90402E-7431-4478-82F7-DCB970FAE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45D87B6-BDCA-4F79-82C8-0046A77CE3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A4547E-F1EC-412E-844A-6AE0A5992D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64006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E06B222-94F6-465D-86B8-0BA4157FFB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Martín Vega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891137-7C91-40AA-B107-768CFE4A30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Key </a:t>
            </a:r>
            <a:r>
              <a:rPr lang="es-ES" dirty="0" err="1"/>
              <a:t>Consultant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B1B2B3D-F3DC-4325-94C4-DC68B1C387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0674" y="3857154"/>
            <a:ext cx="6287943" cy="1453755"/>
          </a:xfrm>
        </p:spPr>
        <p:txBody>
          <a:bodyPr>
            <a:normAutofit/>
          </a:bodyPr>
          <a:lstStyle/>
          <a:p>
            <a:r>
              <a:rPr lang="es-ES" dirty="0"/>
              <a:t>@mvegaca</a:t>
            </a:r>
          </a:p>
          <a:p>
            <a:r>
              <a:rPr lang="es-ES" dirty="0"/>
              <a:t>devwindowsapps.wordpress.com</a:t>
            </a:r>
          </a:p>
          <a:p>
            <a:r>
              <a:rPr lang="es-ES" dirty="0"/>
              <a:t>mvega@pasiona.com</a:t>
            </a:r>
          </a:p>
          <a:p>
            <a:endParaRPr lang="es-E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E65409-C80E-429C-9D71-6259D5453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2331"/>
            <a:ext cx="3789227" cy="3722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39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Dirección de proyectos en GitHub</a:t>
            </a:r>
          </a:p>
          <a:p>
            <a:endParaRPr lang="es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FF838B-F6EE-43C5-8C0A-70914426BD10}"/>
              </a:ext>
            </a:extLst>
          </p:cNvPr>
          <p:cNvSpPr txBox="1"/>
          <p:nvPr/>
        </p:nvSpPr>
        <p:spPr>
          <a:xfrm>
            <a:off x="838899" y="1711354"/>
            <a:ext cx="438389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Gestión del alcance.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¿Qué es GitHub?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Cosas que hemos utilizado de GitHub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Gestión de código en Git.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Planificación de entregas y </a:t>
            </a:r>
            <a:r>
              <a:rPr lang="es-ES" dirty="0" err="1"/>
              <a:t>roadmap</a:t>
            </a:r>
            <a:r>
              <a:rPr lang="es-E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Gestión de tareas para las entregas.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Gestión de Issues de la comunidad.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Documentación en </a:t>
            </a:r>
            <a:r>
              <a:rPr lang="es-ES" dirty="0" err="1"/>
              <a:t>Markdown</a:t>
            </a:r>
            <a:r>
              <a:rPr lang="es-ES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3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3E754D-6FBE-440C-B3A7-EE7CA310F49B}"/>
              </a:ext>
            </a:extLst>
          </p:cNvPr>
          <p:cNvSpPr txBox="1"/>
          <p:nvPr/>
        </p:nvSpPr>
        <p:spPr>
          <a:xfrm>
            <a:off x="1531736" y="2404270"/>
            <a:ext cx="91591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i="1" dirty="0"/>
              <a:t>Un proyecto es un esfuerzo </a:t>
            </a:r>
            <a:r>
              <a:rPr lang="es-ES" sz="2800" b="1" i="1" dirty="0"/>
              <a:t>temporal</a:t>
            </a:r>
            <a:r>
              <a:rPr lang="es-ES" sz="2800" i="1" dirty="0"/>
              <a:t> que se lleva a cabo para crear un </a:t>
            </a:r>
            <a:r>
              <a:rPr lang="es-ES" sz="2800" b="1" i="1" dirty="0"/>
              <a:t>producto, servicio o resultado único.</a:t>
            </a:r>
          </a:p>
          <a:p>
            <a:r>
              <a:rPr lang="es-ES" sz="2800" i="1" dirty="0"/>
              <a:t>(Project Management </a:t>
            </a:r>
            <a:r>
              <a:rPr lang="es-ES" sz="2800" i="1" dirty="0" err="1"/>
              <a:t>Institute</a:t>
            </a:r>
            <a:r>
              <a:rPr lang="es-ES" sz="2800" i="1" dirty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67188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14B2CC0-E8B3-48BA-A21B-C4EA9671AE3F}"/>
              </a:ext>
            </a:extLst>
          </p:cNvPr>
          <p:cNvSpPr/>
          <p:nvPr/>
        </p:nvSpPr>
        <p:spPr>
          <a:xfrm>
            <a:off x="5226341" y="3305912"/>
            <a:ext cx="2432807" cy="2432807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Coste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7FB72B3-8D49-4D54-ADA0-7D4A38654599}"/>
              </a:ext>
            </a:extLst>
          </p:cNvPr>
          <p:cNvSpPr/>
          <p:nvPr/>
        </p:nvSpPr>
        <p:spPr>
          <a:xfrm>
            <a:off x="3058041" y="3197605"/>
            <a:ext cx="2432807" cy="2432807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Tiempo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AAD644-DE8A-4314-BF0D-A2DC42AF70EE}"/>
              </a:ext>
            </a:extLst>
          </p:cNvPr>
          <p:cNvSpPr/>
          <p:nvPr/>
        </p:nvSpPr>
        <p:spPr>
          <a:xfrm>
            <a:off x="4152267" y="1981201"/>
            <a:ext cx="2432807" cy="24328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Alcance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1F4FF5-5563-4DF5-AF47-11EC26F5CC1A}"/>
              </a:ext>
            </a:extLst>
          </p:cNvPr>
          <p:cNvSpPr/>
          <p:nvPr/>
        </p:nvSpPr>
        <p:spPr>
          <a:xfrm>
            <a:off x="9523215" y="1450110"/>
            <a:ext cx="1440350" cy="144035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Calidad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350222A-C873-4CE1-BF1D-D994AA74A1C3}"/>
              </a:ext>
            </a:extLst>
          </p:cNvPr>
          <p:cNvSpPr/>
          <p:nvPr/>
        </p:nvSpPr>
        <p:spPr>
          <a:xfrm>
            <a:off x="9523215" y="4789903"/>
            <a:ext cx="1440350" cy="144035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Riesgos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F22F7DE-6206-4C72-824E-6C0BD4E6E8B1}"/>
              </a:ext>
            </a:extLst>
          </p:cNvPr>
          <p:cNvSpPr/>
          <p:nvPr/>
        </p:nvSpPr>
        <p:spPr>
          <a:xfrm>
            <a:off x="9523215" y="3081965"/>
            <a:ext cx="1440350" cy="144035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Recursos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15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AAD644-DE8A-4314-BF0D-A2DC42AF70EE}"/>
              </a:ext>
            </a:extLst>
          </p:cNvPr>
          <p:cNvSpPr/>
          <p:nvPr/>
        </p:nvSpPr>
        <p:spPr>
          <a:xfrm>
            <a:off x="402305" y="406400"/>
            <a:ext cx="2424024" cy="24466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Alcance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3B7DA4-2395-40EA-85F9-06FA9D246865}"/>
              </a:ext>
            </a:extLst>
          </p:cNvPr>
          <p:cNvSpPr/>
          <p:nvPr/>
        </p:nvSpPr>
        <p:spPr>
          <a:xfrm>
            <a:off x="628074" y="3414047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Definición</a:t>
            </a:r>
          </a:p>
          <a:p>
            <a:pPr algn="ctr"/>
            <a:r>
              <a:rPr lang="es-ES" dirty="0"/>
              <a:t>y especificaciones</a:t>
            </a:r>
          </a:p>
          <a:p>
            <a:pPr algn="ctr"/>
            <a:r>
              <a:rPr lang="es-ES" dirty="0"/>
              <a:t>del alcance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E667E7-BD3B-4A4D-A4FA-DBA788AD79DC}"/>
              </a:ext>
            </a:extLst>
          </p:cNvPr>
          <p:cNvSpPr/>
          <p:nvPr/>
        </p:nvSpPr>
        <p:spPr>
          <a:xfrm>
            <a:off x="3265056" y="2283691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Definir actividades</a:t>
            </a:r>
          </a:p>
          <a:p>
            <a:pPr algn="ctr"/>
            <a:r>
              <a:rPr lang="es-ES" dirty="0"/>
              <a:t>(WBS)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F0AD73-2799-4955-8254-966725CBBB2A}"/>
              </a:ext>
            </a:extLst>
          </p:cNvPr>
          <p:cNvSpPr/>
          <p:nvPr/>
        </p:nvSpPr>
        <p:spPr>
          <a:xfrm>
            <a:off x="5902038" y="1290781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Secuenciar actividades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F2093C-3D34-4AB7-9ECB-5434371950B8}"/>
              </a:ext>
            </a:extLst>
          </p:cNvPr>
          <p:cNvSpPr/>
          <p:nvPr/>
        </p:nvSpPr>
        <p:spPr>
          <a:xfrm>
            <a:off x="5902038" y="2634672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Estimar</a:t>
            </a:r>
          </a:p>
          <a:p>
            <a:pPr algn="ctr"/>
            <a:r>
              <a:rPr lang="es-ES" dirty="0"/>
              <a:t>duración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A75353-257E-4342-AD5F-134C7E32F84E}"/>
              </a:ext>
            </a:extLst>
          </p:cNvPr>
          <p:cNvSpPr/>
          <p:nvPr/>
        </p:nvSpPr>
        <p:spPr>
          <a:xfrm>
            <a:off x="3265055" y="4946073"/>
            <a:ext cx="2198255" cy="1145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Planificar recursos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9DF496-A571-4679-8F9B-D743E8695848}"/>
              </a:ext>
            </a:extLst>
          </p:cNvPr>
          <p:cNvSpPr/>
          <p:nvPr/>
        </p:nvSpPr>
        <p:spPr>
          <a:xfrm>
            <a:off x="5902038" y="4946073"/>
            <a:ext cx="2198255" cy="1145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Estimar costes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99D8DF-E248-492F-8E9B-FD286C031440}"/>
              </a:ext>
            </a:extLst>
          </p:cNvPr>
          <p:cNvSpPr/>
          <p:nvPr/>
        </p:nvSpPr>
        <p:spPr>
          <a:xfrm>
            <a:off x="8806875" y="3761509"/>
            <a:ext cx="2198255" cy="1145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Presupuesto y planificación global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210611-7BA7-44ED-A04B-241914B1C928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 flipV="1">
            <a:off x="5463311" y="1863436"/>
            <a:ext cx="438727" cy="992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55D72A5-D40B-47F8-AAA1-213EA375C97C}"/>
              </a:ext>
            </a:extLst>
          </p:cNvPr>
          <p:cNvCxnSpPr>
            <a:stCxn id="12" idx="3"/>
            <a:endCxn id="16" idx="1"/>
          </p:cNvCxnSpPr>
          <p:nvPr/>
        </p:nvCxnSpPr>
        <p:spPr>
          <a:xfrm>
            <a:off x="5463311" y="2856346"/>
            <a:ext cx="438727" cy="3509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25C32D9-0EAB-45AC-8927-E980D0133618}"/>
              </a:ext>
            </a:extLst>
          </p:cNvPr>
          <p:cNvCxnSpPr>
            <a:cxnSpLocks/>
          </p:cNvCxnSpPr>
          <p:nvPr/>
        </p:nvCxnSpPr>
        <p:spPr>
          <a:xfrm flipV="1">
            <a:off x="2826329" y="2803146"/>
            <a:ext cx="453332" cy="12517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313D063-CE30-433A-88DA-4A53EDAB48A9}"/>
              </a:ext>
            </a:extLst>
          </p:cNvPr>
          <p:cNvCxnSpPr>
            <a:cxnSpLocks/>
            <a:stCxn id="2" idx="3"/>
            <a:endCxn id="17" idx="1"/>
          </p:cNvCxnSpPr>
          <p:nvPr/>
        </p:nvCxnSpPr>
        <p:spPr>
          <a:xfrm>
            <a:off x="2826329" y="3986702"/>
            <a:ext cx="438726" cy="1532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A091481-AA3B-4591-90DE-7457A7B81FD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477916" y="5518728"/>
            <a:ext cx="4241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C85BAF9-58EC-4BB4-9B6D-65519098915D}"/>
              </a:ext>
            </a:extLst>
          </p:cNvPr>
          <p:cNvCxnSpPr>
            <a:cxnSpLocks/>
            <a:stCxn id="13" idx="3"/>
            <a:endCxn id="19" idx="0"/>
          </p:cNvCxnSpPr>
          <p:nvPr/>
        </p:nvCxnSpPr>
        <p:spPr>
          <a:xfrm>
            <a:off x="8100293" y="1863436"/>
            <a:ext cx="1805710" cy="18980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291B2C-D86A-4E0B-BD91-A4451254BE64}"/>
              </a:ext>
            </a:extLst>
          </p:cNvPr>
          <p:cNvCxnSpPr>
            <a:cxnSpLocks/>
            <a:stCxn id="19" idx="0"/>
            <a:endCxn id="16" idx="3"/>
          </p:cNvCxnSpPr>
          <p:nvPr/>
        </p:nvCxnSpPr>
        <p:spPr>
          <a:xfrm flipH="1" flipV="1">
            <a:off x="8100293" y="3207327"/>
            <a:ext cx="1805710" cy="5541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0B04DF-8826-42D2-9154-BEC738D286A7}"/>
              </a:ext>
            </a:extLst>
          </p:cNvPr>
          <p:cNvCxnSpPr>
            <a:cxnSpLocks/>
            <a:stCxn id="18" idx="3"/>
            <a:endCxn id="19" idx="2"/>
          </p:cNvCxnSpPr>
          <p:nvPr/>
        </p:nvCxnSpPr>
        <p:spPr>
          <a:xfrm flipV="1">
            <a:off x="8100293" y="4906818"/>
            <a:ext cx="1805710" cy="611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3077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AAD644-DE8A-4314-BF0D-A2DC42AF70EE}"/>
              </a:ext>
            </a:extLst>
          </p:cNvPr>
          <p:cNvSpPr/>
          <p:nvPr/>
        </p:nvSpPr>
        <p:spPr>
          <a:xfrm>
            <a:off x="402305" y="406400"/>
            <a:ext cx="2424024" cy="24466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Alcance</a:t>
            </a:r>
          </a:p>
          <a:p>
            <a:pPr algn="ctr"/>
            <a:r>
              <a:rPr lang="es-ES" dirty="0"/>
              <a:t>(SCRUM)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3B7DA4-2395-40EA-85F9-06FA9D246865}"/>
              </a:ext>
            </a:extLst>
          </p:cNvPr>
          <p:cNvSpPr/>
          <p:nvPr/>
        </p:nvSpPr>
        <p:spPr>
          <a:xfrm>
            <a:off x="628074" y="3414047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Backlog</a:t>
            </a:r>
          </a:p>
          <a:p>
            <a:pPr algn="ctr"/>
            <a:r>
              <a:rPr lang="es-ES" dirty="0"/>
              <a:t>Del</a:t>
            </a:r>
          </a:p>
          <a:p>
            <a:pPr algn="ctr"/>
            <a:r>
              <a:rPr lang="es-ES" dirty="0"/>
              <a:t>proyecto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25C32D9-0EAB-45AC-8927-E980D0133618}"/>
              </a:ext>
            </a:extLst>
          </p:cNvPr>
          <p:cNvCxnSpPr>
            <a:cxnSpLocks/>
          </p:cNvCxnSpPr>
          <p:nvPr/>
        </p:nvCxnSpPr>
        <p:spPr>
          <a:xfrm flipH="1" flipV="1">
            <a:off x="9245600" y="3097668"/>
            <a:ext cx="1" cy="1851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296A415-511A-45F9-812A-4F4E23C4DF83}"/>
              </a:ext>
            </a:extLst>
          </p:cNvPr>
          <p:cNvSpPr/>
          <p:nvPr/>
        </p:nvSpPr>
        <p:spPr>
          <a:xfrm>
            <a:off x="3107286" y="2200619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1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D5F257-7DDF-44E1-AF8C-89E7E795930E}"/>
              </a:ext>
            </a:extLst>
          </p:cNvPr>
          <p:cNvSpPr/>
          <p:nvPr/>
        </p:nvSpPr>
        <p:spPr>
          <a:xfrm>
            <a:off x="6676389" y="1577838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Planificación</a:t>
            </a:r>
          </a:p>
          <a:p>
            <a:pPr algn="ctr"/>
            <a:r>
              <a:rPr lang="es-ES" dirty="0"/>
              <a:t>Sprint 2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F964DF2-E6BF-488E-AA51-2E11FE569DDF}"/>
              </a:ext>
            </a:extLst>
          </p:cNvPr>
          <p:cNvSpPr/>
          <p:nvPr/>
        </p:nvSpPr>
        <p:spPr>
          <a:xfrm>
            <a:off x="3236595" y="3136349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2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A1B5BF-B4C1-4A4D-B8BD-84B8E83E8F31}"/>
              </a:ext>
            </a:extLst>
          </p:cNvPr>
          <p:cNvSpPr/>
          <p:nvPr/>
        </p:nvSpPr>
        <p:spPr>
          <a:xfrm>
            <a:off x="3365904" y="3943263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3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82A6F8A-CB3D-4144-9249-2079EF3E1422}"/>
              </a:ext>
            </a:extLst>
          </p:cNvPr>
          <p:cNvSpPr/>
          <p:nvPr/>
        </p:nvSpPr>
        <p:spPr>
          <a:xfrm>
            <a:off x="3495213" y="4860462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4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67F6956-585D-49DB-9156-1B8501142071}"/>
              </a:ext>
            </a:extLst>
          </p:cNvPr>
          <p:cNvSpPr/>
          <p:nvPr/>
        </p:nvSpPr>
        <p:spPr>
          <a:xfrm>
            <a:off x="6676388" y="3472187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Scrum</a:t>
            </a:r>
          </a:p>
          <a:p>
            <a:pPr algn="ctr"/>
            <a:r>
              <a:rPr lang="es-ES" dirty="0"/>
              <a:t>Diario</a:t>
            </a:r>
          </a:p>
          <a:p>
            <a:pPr algn="ctr"/>
            <a:r>
              <a:rPr lang="es-ES" dirty="0"/>
              <a:t>(2-4 semanas)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FB00FD-A3D8-465D-919D-041AD39F7F6F}"/>
              </a:ext>
            </a:extLst>
          </p:cNvPr>
          <p:cNvCxnSpPr>
            <a:stCxn id="23" idx="2"/>
            <a:endCxn id="29" idx="0"/>
          </p:cNvCxnSpPr>
          <p:nvPr/>
        </p:nvCxnSpPr>
        <p:spPr>
          <a:xfrm flipH="1">
            <a:off x="7775516" y="2723147"/>
            <a:ext cx="1" cy="749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55FC9A46-F09D-4AAA-B2B9-530360E6911E}"/>
              </a:ext>
            </a:extLst>
          </p:cNvPr>
          <p:cNvSpPr/>
          <p:nvPr/>
        </p:nvSpPr>
        <p:spPr>
          <a:xfrm>
            <a:off x="6676389" y="5280162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Retrospectiva</a:t>
            </a:r>
          </a:p>
          <a:p>
            <a:pPr algn="ctr"/>
            <a:r>
              <a:rPr lang="es-ES" dirty="0"/>
              <a:t>Sprint 2</a:t>
            </a:r>
            <a:endParaRPr lang="en-US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83F1582-5792-46B6-99AF-0CFC46291E1A}"/>
              </a:ext>
            </a:extLst>
          </p:cNvPr>
          <p:cNvCxnSpPr>
            <a:cxnSpLocks/>
            <a:stCxn id="29" idx="2"/>
            <a:endCxn id="31" idx="0"/>
          </p:cNvCxnSpPr>
          <p:nvPr/>
        </p:nvCxnSpPr>
        <p:spPr>
          <a:xfrm>
            <a:off x="7775516" y="4617496"/>
            <a:ext cx="1" cy="662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31D848D-E1F8-40DF-B537-D9815904FD25}"/>
              </a:ext>
            </a:extLst>
          </p:cNvPr>
          <p:cNvCxnSpPr>
            <a:cxnSpLocks/>
          </p:cNvCxnSpPr>
          <p:nvPr/>
        </p:nvCxnSpPr>
        <p:spPr>
          <a:xfrm flipH="1">
            <a:off x="7764778" y="4948829"/>
            <a:ext cx="14700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FBF3760-34A0-41E7-800A-7B21990C4474}"/>
              </a:ext>
            </a:extLst>
          </p:cNvPr>
          <p:cNvCxnSpPr>
            <a:cxnSpLocks/>
          </p:cNvCxnSpPr>
          <p:nvPr/>
        </p:nvCxnSpPr>
        <p:spPr>
          <a:xfrm flipH="1">
            <a:off x="7775517" y="3097667"/>
            <a:ext cx="14700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076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</a:t>
            </a:r>
          </a:p>
        </p:txBody>
      </p:sp>
      <p:pic>
        <p:nvPicPr>
          <p:cNvPr id="1026" name="Picture 2" descr="Resultado de imagen de github">
            <a:extLst>
              <a:ext uri="{FF2B5EF4-FFF2-40B4-BE49-F238E27FC236}">
                <a16:creationId xmlns:a16="http://schemas.microsoft.com/office/drawing/2014/main" id="{4F3E7C48-038A-4224-959E-7E08E3552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0" y="2586583"/>
            <a:ext cx="5706630" cy="4201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9BF6B5-343D-4732-B8AD-4573319F22D1}"/>
              </a:ext>
            </a:extLst>
          </p:cNvPr>
          <p:cNvSpPr txBox="1"/>
          <p:nvPr/>
        </p:nvSpPr>
        <p:spPr>
          <a:xfrm>
            <a:off x="729673" y="1921164"/>
            <a:ext cx="726314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Plataforma de desarrollo colaborativo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Utiliza el sistema de control de versiones 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Repositorios públicos que pueden ser privados en la modalidad de pago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Comprado por Microsoft en 2018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58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9BF6B5-343D-4732-B8AD-4573319F22D1}"/>
              </a:ext>
            </a:extLst>
          </p:cNvPr>
          <p:cNvSpPr txBox="1"/>
          <p:nvPr/>
        </p:nvSpPr>
        <p:spPr>
          <a:xfrm>
            <a:off x="729673" y="2152073"/>
            <a:ext cx="336213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Plataforma social: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Usuarios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Seguidos y Seguidores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Comentarios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Reacciones a comentarios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Wiki del proyecto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/>
              <a:t>Web del proyecto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926243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_4Sessions_FINAL (2)" id="{B255B0CA-F9A9-48F4-BB1F-9BBAD6C32674}" vid="{E06CE4BB-113E-4E73-9EA3-9B049E39F1B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BA90D0FA9E13B498DD5E6393EB82BCE" ma:contentTypeVersion="6" ma:contentTypeDescription="Crear nuevo documento." ma:contentTypeScope="" ma:versionID="17b83e60fd0a2628b2aec72dbddd098d">
  <xsd:schema xmlns:xsd="http://www.w3.org/2001/XMLSchema" xmlns:xs="http://www.w3.org/2001/XMLSchema" xmlns:p="http://schemas.microsoft.com/office/2006/metadata/properties" xmlns:ns2="46632036-3ea7-4183-b5a2-c2f5103f133b" targetNamespace="http://schemas.microsoft.com/office/2006/metadata/properties" ma:root="true" ma:fieldsID="7c2e1c25f8b380bada76d502d816a9dd" ns2:_="">
    <xsd:import namespace="46632036-3ea7-4183-b5a2-c2f5103f13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632036-3ea7-4183-b5a2-c2f5103f13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AB6DD91-A181-431A-A5B4-8AD27423929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C0406D58-10BD-4AB7-8BE5-2447BE4271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632036-3ea7-4183-b5a2-c2f5103f13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5B5741B-5757-4342-9E5A-4D3F2CCB103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Plantilla_4Sessions_FINAL</Template>
  <TotalTime>75</TotalTime>
  <Words>212</Words>
  <Application>Microsoft Office PowerPoint</Application>
  <PresentationFormat>Widescreen</PresentationFormat>
  <Paragraphs>68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Calibri Light</vt:lpstr>
      <vt:lpstr>Chivo</vt:lpstr>
      <vt:lpstr>Calibri</vt:lpstr>
      <vt:lpstr>Open Sans</vt:lpstr>
      <vt:lpstr>Arial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Vega Caballero</dc:creator>
  <cp:lastModifiedBy>Martin Vega Caballero</cp:lastModifiedBy>
  <cp:revision>1</cp:revision>
  <dcterms:created xsi:type="dcterms:W3CDTF">2018-08-30T09:23:42Z</dcterms:created>
  <dcterms:modified xsi:type="dcterms:W3CDTF">2018-11-09T08:02:07Z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0x010100ABA90D0FA9E13B498DD5E6393EB82BCE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v-maveca@microsoft.com</vt:lpwstr>
  </property>
  <property fmtid="{D5CDD505-2E9C-101B-9397-08002B2CF9AE}" pid="6" name="MSIP_Label_f42aa342-8706-4288-bd11-ebb85995028c_SetDate">
    <vt:lpwstr>2018-08-30T09:24:42.7934715Z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